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1" r:id="rId4"/>
    <p:sldId id="259" r:id="rId5"/>
    <p:sldId id="260" r:id="rId6"/>
    <p:sldId id="261" r:id="rId7"/>
    <p:sldId id="267" r:id="rId8"/>
    <p:sldId id="265" r:id="rId9"/>
    <p:sldId id="266" r:id="rId10"/>
    <p:sldId id="274" r:id="rId11"/>
    <p:sldId id="282" r:id="rId12"/>
    <p:sldId id="283" r:id="rId13"/>
    <p:sldId id="268" r:id="rId14"/>
    <p:sldId id="269" r:id="rId15"/>
    <p:sldId id="270" r:id="rId16"/>
    <p:sldId id="272" r:id="rId17"/>
    <p:sldId id="273" r:id="rId18"/>
    <p:sldId id="285" r:id="rId19"/>
    <p:sldId id="286" r:id="rId20"/>
    <p:sldId id="276" r:id="rId21"/>
    <p:sldId id="287" r:id="rId22"/>
    <p:sldId id="277" r:id="rId23"/>
    <p:sldId id="278" r:id="rId24"/>
    <p:sldId id="280" r:id="rId25"/>
    <p:sldId id="284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B0B5A-2410-4385-B1A3-03D9A3C30163}" v="14" dt="2024-09-06T05:41:21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örkt format 1 - Dekorfär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B07B0B5A-2410-4385-B1A3-03D9A3C30163}"/>
    <pc:docChg chg="custSel addSld delSld modSld sldOrd">
      <pc:chgData name="Fares Makki" userId="d0c14dd2-ce13-49c4-820b-c6a5e60d5a8d" providerId="ADAL" clId="{B07B0B5A-2410-4385-B1A3-03D9A3C30163}" dt="2024-09-06T09:18:24.445" v="1077" actId="47"/>
      <pc:docMkLst>
        <pc:docMk/>
      </pc:docMkLst>
      <pc:sldChg chg="del">
        <pc:chgData name="Fares Makki" userId="d0c14dd2-ce13-49c4-820b-c6a5e60d5a8d" providerId="ADAL" clId="{B07B0B5A-2410-4385-B1A3-03D9A3C30163}" dt="2024-09-06T09:18:24.445" v="1077" actId="47"/>
        <pc:sldMkLst>
          <pc:docMk/>
          <pc:sldMk cId="2981989141" sldId="262"/>
        </pc:sldMkLst>
      </pc:sldChg>
      <pc:sldChg chg="del">
        <pc:chgData name="Fares Makki" userId="d0c14dd2-ce13-49c4-820b-c6a5e60d5a8d" providerId="ADAL" clId="{B07B0B5A-2410-4385-B1A3-03D9A3C30163}" dt="2024-09-06T09:18:24.445" v="1077" actId="47"/>
        <pc:sldMkLst>
          <pc:docMk/>
          <pc:sldMk cId="1784394127" sldId="263"/>
        </pc:sldMkLst>
      </pc:sldChg>
      <pc:sldChg chg="del">
        <pc:chgData name="Fares Makki" userId="d0c14dd2-ce13-49c4-820b-c6a5e60d5a8d" providerId="ADAL" clId="{B07B0B5A-2410-4385-B1A3-03D9A3C30163}" dt="2024-09-06T09:18:24.445" v="1077" actId="47"/>
        <pc:sldMkLst>
          <pc:docMk/>
          <pc:sldMk cId="840128804" sldId="264"/>
        </pc:sldMkLst>
      </pc:sldChg>
      <pc:sldChg chg="ord">
        <pc:chgData name="Fares Makki" userId="d0c14dd2-ce13-49c4-820b-c6a5e60d5a8d" providerId="ADAL" clId="{B07B0B5A-2410-4385-B1A3-03D9A3C30163}" dt="2024-09-04T07:59:50.850" v="38"/>
        <pc:sldMkLst>
          <pc:docMk/>
          <pc:sldMk cId="3390473182" sldId="271"/>
        </pc:sldMkLst>
      </pc:sldChg>
      <pc:sldChg chg="del">
        <pc:chgData name="Fares Makki" userId="d0c14dd2-ce13-49c4-820b-c6a5e60d5a8d" providerId="ADAL" clId="{B07B0B5A-2410-4385-B1A3-03D9A3C30163}" dt="2024-09-06T09:18:24.445" v="1077" actId="47"/>
        <pc:sldMkLst>
          <pc:docMk/>
          <pc:sldMk cId="4067704332" sldId="275"/>
        </pc:sldMkLst>
      </pc:sldChg>
      <pc:sldChg chg="addSp delSp modSp mod">
        <pc:chgData name="Fares Makki" userId="d0c14dd2-ce13-49c4-820b-c6a5e60d5a8d" providerId="ADAL" clId="{B07B0B5A-2410-4385-B1A3-03D9A3C30163}" dt="2024-09-04T08:08:08.985" v="300" actId="1076"/>
        <pc:sldMkLst>
          <pc:docMk/>
          <pc:sldMk cId="1827883379" sldId="277"/>
        </pc:sldMkLst>
        <pc:graphicFrameChg chg="add mod modGraphic">
          <ac:chgData name="Fares Makki" userId="d0c14dd2-ce13-49c4-820b-c6a5e60d5a8d" providerId="ADAL" clId="{B07B0B5A-2410-4385-B1A3-03D9A3C30163}" dt="2024-09-04T08:08:08.985" v="300" actId="1076"/>
          <ac:graphicFrameMkLst>
            <pc:docMk/>
            <pc:sldMk cId="1827883379" sldId="277"/>
            <ac:graphicFrameMk id="2" creationId="{FE7030A8-D41E-5094-D04A-30CB580FA4E8}"/>
          </ac:graphicFrameMkLst>
        </pc:graphicFrameChg>
        <pc:picChg chg="del">
          <ac:chgData name="Fares Makki" userId="d0c14dd2-ce13-49c4-820b-c6a5e60d5a8d" providerId="ADAL" clId="{B07B0B5A-2410-4385-B1A3-03D9A3C30163}" dt="2024-09-04T08:04:20.490" v="39" actId="478"/>
          <ac:picMkLst>
            <pc:docMk/>
            <pc:sldMk cId="1827883379" sldId="277"/>
            <ac:picMk id="5" creationId="{CB5C50C0-8B48-7505-0993-5FDC159203F2}"/>
          </ac:picMkLst>
        </pc:picChg>
      </pc:sldChg>
      <pc:sldChg chg="del ord">
        <pc:chgData name="Fares Makki" userId="d0c14dd2-ce13-49c4-820b-c6a5e60d5a8d" providerId="ADAL" clId="{B07B0B5A-2410-4385-B1A3-03D9A3C30163}" dt="2024-09-06T05:42:42.091" v="1022" actId="2696"/>
        <pc:sldMkLst>
          <pc:docMk/>
          <pc:sldMk cId="1095754896" sldId="279"/>
        </pc:sldMkLst>
      </pc:sldChg>
      <pc:sldChg chg="del">
        <pc:chgData name="Fares Makki" userId="d0c14dd2-ce13-49c4-820b-c6a5e60d5a8d" providerId="ADAL" clId="{B07B0B5A-2410-4385-B1A3-03D9A3C30163}" dt="2024-09-04T08:11:57.729" v="351" actId="2696"/>
        <pc:sldMkLst>
          <pc:docMk/>
          <pc:sldMk cId="1368266659" sldId="281"/>
        </pc:sldMkLst>
      </pc:sldChg>
      <pc:sldChg chg="modSp new mod">
        <pc:chgData name="Fares Makki" userId="d0c14dd2-ce13-49c4-820b-c6a5e60d5a8d" providerId="ADAL" clId="{B07B0B5A-2410-4385-B1A3-03D9A3C30163}" dt="2024-09-04T07:57:58.029" v="36" actId="20577"/>
        <pc:sldMkLst>
          <pc:docMk/>
          <pc:sldMk cId="4178851664" sldId="283"/>
        </pc:sldMkLst>
        <pc:spChg chg="mod">
          <ac:chgData name="Fares Makki" userId="d0c14dd2-ce13-49c4-820b-c6a5e60d5a8d" providerId="ADAL" clId="{B07B0B5A-2410-4385-B1A3-03D9A3C30163}" dt="2024-09-04T07:55:29.979" v="9" actId="20577"/>
          <ac:spMkLst>
            <pc:docMk/>
            <pc:sldMk cId="4178851664" sldId="283"/>
            <ac:spMk id="2" creationId="{6BDB420F-44E8-70EB-E905-2C7FED7610BE}"/>
          </ac:spMkLst>
        </pc:spChg>
        <pc:spChg chg="mod">
          <ac:chgData name="Fares Makki" userId="d0c14dd2-ce13-49c4-820b-c6a5e60d5a8d" providerId="ADAL" clId="{B07B0B5A-2410-4385-B1A3-03D9A3C30163}" dt="2024-09-04T07:57:58.029" v="36" actId="20577"/>
          <ac:spMkLst>
            <pc:docMk/>
            <pc:sldMk cId="4178851664" sldId="283"/>
            <ac:spMk id="3" creationId="{3D898469-5E28-D391-A58B-6429443B978A}"/>
          </ac:spMkLst>
        </pc:spChg>
      </pc:sldChg>
      <pc:sldChg chg="addSp modSp new mod ord modClrScheme chgLayout">
        <pc:chgData name="Fares Makki" userId="d0c14dd2-ce13-49c4-820b-c6a5e60d5a8d" providerId="ADAL" clId="{B07B0B5A-2410-4385-B1A3-03D9A3C30163}" dt="2024-09-06T06:01:17.430" v="1076" actId="20577"/>
        <pc:sldMkLst>
          <pc:docMk/>
          <pc:sldMk cId="1389093280" sldId="284"/>
        </pc:sldMkLst>
        <pc:spChg chg="add mod">
          <ac:chgData name="Fares Makki" userId="d0c14dd2-ce13-49c4-820b-c6a5e60d5a8d" providerId="ADAL" clId="{B07B0B5A-2410-4385-B1A3-03D9A3C30163}" dt="2024-09-04T08:08:28.029" v="311" actId="20577"/>
          <ac:spMkLst>
            <pc:docMk/>
            <pc:sldMk cId="1389093280" sldId="284"/>
            <ac:spMk id="2" creationId="{5B2D78BA-A57A-4E37-F138-3EB1CDEFD11C}"/>
          </ac:spMkLst>
        </pc:spChg>
        <pc:spChg chg="add mod">
          <ac:chgData name="Fares Makki" userId="d0c14dd2-ce13-49c4-820b-c6a5e60d5a8d" providerId="ADAL" clId="{B07B0B5A-2410-4385-B1A3-03D9A3C30163}" dt="2024-09-06T06:01:17.430" v="1076" actId="20577"/>
          <ac:spMkLst>
            <pc:docMk/>
            <pc:sldMk cId="1389093280" sldId="284"/>
            <ac:spMk id="3" creationId="{F2B2F052-14E2-5B53-7D9C-EBD77086EBAA}"/>
          </ac:spMkLst>
        </pc:spChg>
      </pc:sldChg>
      <pc:sldChg chg="addSp modSp new mod modAnim">
        <pc:chgData name="Fares Makki" userId="d0c14dd2-ce13-49c4-820b-c6a5e60d5a8d" providerId="ADAL" clId="{B07B0B5A-2410-4385-B1A3-03D9A3C30163}" dt="2024-09-04T08:19:01.299" v="695" actId="20577"/>
        <pc:sldMkLst>
          <pc:docMk/>
          <pc:sldMk cId="4121088269" sldId="285"/>
        </pc:sldMkLst>
        <pc:spChg chg="mod">
          <ac:chgData name="Fares Makki" userId="d0c14dd2-ce13-49c4-820b-c6a5e60d5a8d" providerId="ADAL" clId="{B07B0B5A-2410-4385-B1A3-03D9A3C30163}" dt="2024-09-04T08:12:55.309" v="368" actId="20577"/>
          <ac:spMkLst>
            <pc:docMk/>
            <pc:sldMk cId="4121088269" sldId="285"/>
            <ac:spMk id="2" creationId="{1990A36F-6E6D-93D4-8DF7-23B6C104F2E0}"/>
          </ac:spMkLst>
        </pc:spChg>
        <pc:spChg chg="mod">
          <ac:chgData name="Fares Makki" userId="d0c14dd2-ce13-49c4-820b-c6a5e60d5a8d" providerId="ADAL" clId="{B07B0B5A-2410-4385-B1A3-03D9A3C30163}" dt="2024-09-04T08:15:00.079" v="604" actId="27636"/>
          <ac:spMkLst>
            <pc:docMk/>
            <pc:sldMk cId="4121088269" sldId="285"/>
            <ac:spMk id="3" creationId="{C2AB04C6-69B4-C75F-9AB7-F4DF22EA288B}"/>
          </ac:spMkLst>
        </pc:spChg>
        <pc:spChg chg="add mod">
          <ac:chgData name="Fares Makki" userId="d0c14dd2-ce13-49c4-820b-c6a5e60d5a8d" providerId="ADAL" clId="{B07B0B5A-2410-4385-B1A3-03D9A3C30163}" dt="2024-09-04T08:19:01.299" v="695" actId="20577"/>
          <ac:spMkLst>
            <pc:docMk/>
            <pc:sldMk cId="4121088269" sldId="285"/>
            <ac:spMk id="4" creationId="{DCB210A4-2746-EA5B-AC8A-1719617774E7}"/>
          </ac:spMkLst>
        </pc:spChg>
      </pc:sldChg>
      <pc:sldChg chg="modSp add mod modAnim">
        <pc:chgData name="Fares Makki" userId="d0c14dd2-ce13-49c4-820b-c6a5e60d5a8d" providerId="ADAL" clId="{B07B0B5A-2410-4385-B1A3-03D9A3C30163}" dt="2024-09-06T05:38:07.673" v="707" actId="1076"/>
        <pc:sldMkLst>
          <pc:docMk/>
          <pc:sldMk cId="2539749145" sldId="286"/>
        </pc:sldMkLst>
        <pc:spChg chg="mod">
          <ac:chgData name="Fares Makki" userId="d0c14dd2-ce13-49c4-820b-c6a5e60d5a8d" providerId="ADAL" clId="{B07B0B5A-2410-4385-B1A3-03D9A3C30163}" dt="2024-09-06T05:37:27.576" v="698" actId="20577"/>
          <ac:spMkLst>
            <pc:docMk/>
            <pc:sldMk cId="2539749145" sldId="286"/>
            <ac:spMk id="2" creationId="{F40FCA80-E9E5-14F6-2908-6973896D675B}"/>
          </ac:spMkLst>
        </pc:spChg>
        <pc:spChg chg="mod">
          <ac:chgData name="Fares Makki" userId="d0c14dd2-ce13-49c4-820b-c6a5e60d5a8d" providerId="ADAL" clId="{B07B0B5A-2410-4385-B1A3-03D9A3C30163}" dt="2024-09-06T05:37:25.685" v="697" actId="20577"/>
          <ac:spMkLst>
            <pc:docMk/>
            <pc:sldMk cId="2539749145" sldId="286"/>
            <ac:spMk id="3" creationId="{887B5CD4-DCF2-6BF1-91B3-2137F7A5374F}"/>
          </ac:spMkLst>
        </pc:spChg>
        <pc:picChg chg="mod">
          <ac:chgData name="Fares Makki" userId="d0c14dd2-ce13-49c4-820b-c6a5e60d5a8d" providerId="ADAL" clId="{B07B0B5A-2410-4385-B1A3-03D9A3C30163}" dt="2024-09-06T05:37:54.019" v="703" actId="1076"/>
          <ac:picMkLst>
            <pc:docMk/>
            <pc:sldMk cId="2539749145" sldId="286"/>
            <ac:picMk id="4" creationId="{A968DDA7-1613-0A52-7D0A-F2A8942E6B14}"/>
          </ac:picMkLst>
        </pc:picChg>
        <pc:picChg chg="mod">
          <ac:chgData name="Fares Makki" userId="d0c14dd2-ce13-49c4-820b-c6a5e60d5a8d" providerId="ADAL" clId="{B07B0B5A-2410-4385-B1A3-03D9A3C30163}" dt="2024-09-06T05:38:07.673" v="707" actId="1076"/>
          <ac:picMkLst>
            <pc:docMk/>
            <pc:sldMk cId="2539749145" sldId="286"/>
            <ac:picMk id="6" creationId="{7E4808BF-E6FF-C088-9E29-7B94C1B6431A}"/>
          </ac:picMkLst>
        </pc:picChg>
      </pc:sldChg>
      <pc:sldChg chg="addSp modSp new mod">
        <pc:chgData name="Fares Makki" userId="d0c14dd2-ce13-49c4-820b-c6a5e60d5a8d" providerId="ADAL" clId="{B07B0B5A-2410-4385-B1A3-03D9A3C30163}" dt="2024-09-06T05:42:33.488" v="1021" actId="114"/>
        <pc:sldMkLst>
          <pc:docMk/>
          <pc:sldMk cId="421960372" sldId="287"/>
        </pc:sldMkLst>
        <pc:spChg chg="mod">
          <ac:chgData name="Fares Makki" userId="d0c14dd2-ce13-49c4-820b-c6a5e60d5a8d" providerId="ADAL" clId="{B07B0B5A-2410-4385-B1A3-03D9A3C30163}" dt="2024-09-06T05:38:50.665" v="740" actId="20577"/>
          <ac:spMkLst>
            <pc:docMk/>
            <pc:sldMk cId="421960372" sldId="287"/>
            <ac:spMk id="2" creationId="{D80A47C1-7200-6F0F-B2BC-BCCF3E5131E4}"/>
          </ac:spMkLst>
        </pc:spChg>
        <pc:spChg chg="mod">
          <ac:chgData name="Fares Makki" userId="d0c14dd2-ce13-49c4-820b-c6a5e60d5a8d" providerId="ADAL" clId="{B07B0B5A-2410-4385-B1A3-03D9A3C30163}" dt="2024-09-06T05:42:33.488" v="1021" actId="114"/>
          <ac:spMkLst>
            <pc:docMk/>
            <pc:sldMk cId="421960372" sldId="287"/>
            <ac:spMk id="3" creationId="{4CD45B1D-4520-B74F-2EF6-DBD016877B18}"/>
          </ac:spMkLst>
        </pc:spChg>
        <pc:picChg chg="add mod">
          <ac:chgData name="Fares Makki" userId="d0c14dd2-ce13-49c4-820b-c6a5e60d5a8d" providerId="ADAL" clId="{B07B0B5A-2410-4385-B1A3-03D9A3C30163}" dt="2024-09-06T05:41:31.639" v="971" actId="1076"/>
          <ac:picMkLst>
            <pc:docMk/>
            <pc:sldMk cId="421960372" sldId="287"/>
            <ac:picMk id="4" creationId="{72ED0FAB-DB66-6D70-BBEC-F862FAA32D61}"/>
          </ac:picMkLst>
        </pc:picChg>
      </pc:sldChg>
      <pc:sldChg chg="addSp delSp modSp new del mod modClrScheme chgLayout">
        <pc:chgData name="Fares Makki" userId="d0c14dd2-ce13-49c4-820b-c6a5e60d5a8d" providerId="ADAL" clId="{B07B0B5A-2410-4385-B1A3-03D9A3C30163}" dt="2024-09-06T05:58:59.472" v="1050" actId="2696"/>
        <pc:sldMkLst>
          <pc:docMk/>
          <pc:sldMk cId="1655816488" sldId="288"/>
        </pc:sldMkLst>
        <pc:spChg chg="del mod ord">
          <ac:chgData name="Fares Makki" userId="d0c14dd2-ce13-49c4-820b-c6a5e60d5a8d" providerId="ADAL" clId="{B07B0B5A-2410-4385-B1A3-03D9A3C30163}" dt="2024-09-06T05:57:10.927" v="1024" actId="700"/>
          <ac:spMkLst>
            <pc:docMk/>
            <pc:sldMk cId="1655816488" sldId="288"/>
            <ac:spMk id="2" creationId="{D36CA190-5C4E-A949-8B00-1C575861D91F}"/>
          </ac:spMkLst>
        </pc:spChg>
        <pc:spChg chg="add mod ord">
          <ac:chgData name="Fares Makki" userId="d0c14dd2-ce13-49c4-820b-c6a5e60d5a8d" providerId="ADAL" clId="{B07B0B5A-2410-4385-B1A3-03D9A3C30163}" dt="2024-09-06T05:57:16.503" v="1035" actId="20577"/>
          <ac:spMkLst>
            <pc:docMk/>
            <pc:sldMk cId="1655816488" sldId="288"/>
            <ac:spMk id="3" creationId="{E93EC594-1357-3F55-1825-8A747CF123DF}"/>
          </ac:spMkLst>
        </pc:spChg>
        <pc:spChg chg="add mod ord">
          <ac:chgData name="Fares Makki" userId="d0c14dd2-ce13-49c4-820b-c6a5e60d5a8d" providerId="ADAL" clId="{B07B0B5A-2410-4385-B1A3-03D9A3C30163}" dt="2024-09-06T05:58:44.305" v="1047" actId="20577"/>
          <ac:spMkLst>
            <pc:docMk/>
            <pc:sldMk cId="1655816488" sldId="288"/>
            <ac:spMk id="4" creationId="{D7E2610D-D470-9BBC-7427-C1FD2240D9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A8A51-7733-4AF8-9AD6-B1287D395B83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FE517-FEA1-4576-8B4F-476BE8379E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31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Natriumhydrid</a:t>
            </a:r>
            <a:r>
              <a:rPr lang="sv-SE" dirty="0"/>
              <a:t> (</a:t>
            </a:r>
            <a:r>
              <a:rPr lang="sv-SE" dirty="0" err="1"/>
              <a:t>NaH</a:t>
            </a:r>
            <a:r>
              <a:rPr lang="sv-SE" dirty="0"/>
              <a:t>)</a:t>
            </a:r>
          </a:p>
          <a:p>
            <a:r>
              <a:rPr lang="sv-SE" dirty="0"/>
              <a:t>Väteklorid eller saltsyra (</a:t>
            </a:r>
            <a:r>
              <a:rPr lang="sv-SE" dirty="0" err="1"/>
              <a:t>HCl</a:t>
            </a:r>
            <a:r>
              <a:rPr lang="sv-SE" dirty="0"/>
              <a:t>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45231-882F-40D0-AE39-5C08C29917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580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Prata om </a:t>
            </a:r>
            <a:r>
              <a:rPr lang="el-GR" dirty="0"/>
              <a:t>δ</a:t>
            </a:r>
            <a:r>
              <a:rPr lang="sv-SE" dirty="0"/>
              <a:t>+ och </a:t>
            </a:r>
            <a:r>
              <a:rPr lang="el-GR" dirty="0"/>
              <a:t>δ</a:t>
            </a:r>
            <a:r>
              <a:rPr lang="sv-SE" dirty="0"/>
              <a:t>-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1367-8156-4E27-BF92-600C22E40B6A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280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CCl4 – har molekylen dipol?</a:t>
            </a:r>
          </a:p>
          <a:p>
            <a:pPr marL="228600" indent="-228600">
              <a:buAutoNum type="arabicPeriod"/>
            </a:pPr>
            <a:r>
              <a:rPr lang="sv-SE" dirty="0"/>
              <a:t>NH3 – har molekylen dipol? </a:t>
            </a:r>
          </a:p>
          <a:p>
            <a:pPr marL="228600" indent="-228600">
              <a:buAutoNum type="arabicPeriod"/>
            </a:pPr>
            <a:r>
              <a:rPr lang="sv-SE" dirty="0"/>
              <a:t>CO2 – har molekylen dipol?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45231-882F-40D0-AE39-5C08C299173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10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Gör flera exemplar: </a:t>
            </a:r>
          </a:p>
          <a:p>
            <a:pPr marL="228600" indent="-228600">
              <a:buAutoNum type="arabicParenR"/>
            </a:pPr>
            <a:r>
              <a:rPr lang="sv-SE" dirty="0"/>
              <a:t>Na + </a:t>
            </a:r>
            <a:r>
              <a:rPr lang="sv-SE" dirty="0" err="1"/>
              <a:t>Cl</a:t>
            </a:r>
            <a:endParaRPr lang="sv-SE" dirty="0"/>
          </a:p>
          <a:p>
            <a:pPr marL="228600" indent="-228600">
              <a:buAutoNum type="arabicParenR"/>
            </a:pPr>
            <a:r>
              <a:rPr lang="sv-SE" dirty="0"/>
              <a:t>Mg + </a:t>
            </a:r>
            <a:r>
              <a:rPr lang="sv-SE" dirty="0" err="1"/>
              <a:t>Cl</a:t>
            </a:r>
            <a:endParaRPr lang="sv-SE" dirty="0"/>
          </a:p>
          <a:p>
            <a:pPr marL="228600" indent="-228600">
              <a:buAutoNum type="arabicParenR"/>
            </a:pPr>
            <a:r>
              <a:rPr lang="sv-SE" dirty="0"/>
              <a:t>Al + O</a:t>
            </a:r>
          </a:p>
          <a:p>
            <a:pPr marL="228600" indent="-228600">
              <a:buAutoNum type="arabicParenR"/>
            </a:pPr>
            <a:endParaRPr lang="sv-SE" dirty="0"/>
          </a:p>
          <a:p>
            <a:pPr marL="0" indent="0">
              <a:buNone/>
            </a:pPr>
            <a:r>
              <a:rPr lang="sv-SE" dirty="0"/>
              <a:t>OBS! använd [ ] med joner och ge laddning!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45231-882F-40D0-AE39-5C08C299173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606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Starka elektrostatiska krafter </a:t>
            </a:r>
          </a:p>
          <a:p>
            <a:r>
              <a:rPr lang="sv-SE" dirty="0"/>
              <a:t>Är spröda – spricker lätt eftersom en liten förskjutning kan ledas till en positiv laddning bredvid en annan </a:t>
            </a:r>
          </a:p>
          <a:p>
            <a:r>
              <a:rPr lang="sv-SE" dirty="0"/>
              <a:t>Kan leda ström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45231-882F-40D0-AE39-5C08C299173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49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”Nick the Camel </a:t>
            </a:r>
            <a:r>
              <a:rPr lang="sv-SE" dirty="0" err="1"/>
              <a:t>ate</a:t>
            </a:r>
            <a:r>
              <a:rPr lang="sv-SE" dirty="0"/>
              <a:t> a </a:t>
            </a:r>
            <a:r>
              <a:rPr lang="sv-SE" dirty="0" err="1"/>
              <a:t>Clam</a:t>
            </a:r>
            <a:r>
              <a:rPr lang="sv-SE" dirty="0"/>
              <a:t> for Super in Phoenix”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45231-882F-40D0-AE39-5C08C299173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0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Sammansatta joner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45231-882F-40D0-AE39-5C08C299173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858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Rita en Rutherford-Bohr </a:t>
            </a:r>
            <a:r>
              <a:rPr lang="sv-SE" dirty="0" err="1"/>
              <a:t>model</a:t>
            </a:r>
            <a:r>
              <a:rPr lang="sv-SE" dirty="0"/>
              <a:t> av Na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FE517-FEA1-4576-8B4F-476BE8379E5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44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Beskriv de nämnde egenskaper med metallbindning teori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Leder elektricitet (elektron in i ena änden åker elektron ut från den andra änden)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Värme (alla atomer börjar rör på sig genast)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Smidbara – elektronmoln är ”smörjmedel” – positiva jonerna kan förskjutas utan att metallen spricker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  <a:latin typeface="PT Sans" panose="020B0503020203020204" pitchFamily="34" charset="0"/>
              </a:rPr>
              <a:t>Höga smält- och kokpunkter: Ju fler </a:t>
            </a:r>
            <a:r>
              <a:rPr lang="sv-SE" b="0" i="0" dirty="0" err="1">
                <a:effectLst/>
                <a:latin typeface="PT Sans" panose="020B0503020203020204" pitchFamily="34" charset="0"/>
              </a:rPr>
              <a:t>delokaliserade</a:t>
            </a:r>
            <a:r>
              <a:rPr lang="sv-SE" b="0" i="0" dirty="0">
                <a:effectLst/>
                <a:latin typeface="PT Sans" panose="020B0503020203020204" pitchFamily="34" charset="0"/>
              </a:rPr>
              <a:t> elektroner, desto starkare blir också bindningen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45231-882F-40D0-AE39-5C08C299173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323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 delar med sig valenselektroner för att uppnå ädelgasstruktur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45231-882F-40D0-AE39-5C08C299173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0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O2 – pratar om fria elektronpar </a:t>
            </a:r>
          </a:p>
          <a:p>
            <a:pPr marL="228600" indent="-228600">
              <a:buAutoNum type="arabicPeriod"/>
            </a:pPr>
            <a:r>
              <a:rPr lang="sv-SE" dirty="0"/>
              <a:t>N2</a:t>
            </a:r>
          </a:p>
          <a:p>
            <a:pPr marL="228600" indent="-228600">
              <a:buAutoNum type="arabicPeriod"/>
            </a:pPr>
            <a:r>
              <a:rPr lang="sv-SE" dirty="0"/>
              <a:t>CH4 </a:t>
            </a:r>
          </a:p>
          <a:p>
            <a:pPr marL="228600" indent="-228600">
              <a:buAutoNum type="arabicPeriod"/>
            </a:pPr>
            <a:r>
              <a:rPr lang="sv-SE" dirty="0"/>
              <a:t>H2O – och börjar prata om polär kovalent bindning. De första tre var </a:t>
            </a:r>
            <a:r>
              <a:rPr lang="sv-SE" dirty="0" err="1"/>
              <a:t>opolär</a:t>
            </a:r>
            <a:r>
              <a:rPr lang="sv-SE" dirty="0"/>
              <a:t> kovalent bindning 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45231-882F-40D0-AE39-5C08C299173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61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308ED4-D8F8-7EBD-23B0-EE58724DB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8EEDC8C-A0D1-0499-0C48-00C1545CD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02F0D5-FFBA-FDFB-B623-10FB14B7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F5B-7A14-4745-8758-3F665E90DE42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FEE2C6-F323-8774-293F-A9BAF7FD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9A3DB1-BCD7-CBCB-4BDB-8BCA824C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961-A1B9-4491-A30E-D6F197BBC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59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8792FA-48E2-0149-6D23-9B899D65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9149669-9306-C564-36D1-69020FFCA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26C854-AE15-9DF4-D0C1-70F05D0E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F5B-7A14-4745-8758-3F665E90DE42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D29B1B-4723-79C4-C446-8958B2A4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2CCC41-1F44-27B2-AAA5-55943B5F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961-A1B9-4491-A30E-D6F197BBC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81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7543914-05F5-B9EE-D819-8A4F81147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83E2C57-78AB-8FD8-C37E-472BC57AF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1A9833-8796-BCE8-278C-96C1B2D2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F5B-7A14-4745-8758-3F665E90DE42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2C6171-D772-0B96-7592-F36DE7A5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0055A1-303F-DB79-39FB-D2514912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961-A1B9-4491-A30E-D6F197BBC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611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51163-DE17-2D4B-92B9-9C8A68AB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0B2A57-B815-8B29-7054-7E439CF5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5E7338-B26A-BC7A-1749-26058F42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F5B-7A14-4745-8758-3F665E90DE42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A731DA-7D3F-8954-A024-6014EBF5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1548AC-E97C-25E6-38BA-CD5966F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961-A1B9-4491-A30E-D6F197BBC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91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DA2C03-973E-B735-0E23-BA783C10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B19B82-03D1-3C68-8E2F-0C320659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7CFB0E-7816-CC25-60FE-E1850A9F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F5B-7A14-4745-8758-3F665E90DE42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786746-272D-ABCF-6387-B8243E85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1F4BD3-C210-6E0E-02A6-630EE360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961-A1B9-4491-A30E-D6F197BBC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19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83D01C-235D-A249-A487-4FF2CD5A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D97AAF-FB89-DCE9-7647-87F297FA3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D43E51-469A-10DF-5BD1-AB7728E48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37F836-D155-6A7C-1E2D-59E87297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F5B-7A14-4745-8758-3F665E90DE42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64D991-70FB-C32C-D2EA-95A9AA2C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7DABA5-8CAD-9090-C8FF-11BF81E2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961-A1B9-4491-A30E-D6F197BBC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43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C00928-1419-0A11-8DE0-A02B9786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6313C5-7FAE-EB04-261F-511FB2DE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701885-DFB8-F3F3-C142-1E8F30702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FC18A83-3B08-D803-9F06-E68947F8B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1061BE0-D4BB-ABCD-43DE-A9E74F6EF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2A78CBC-2D49-AAA2-2D65-27B3CA96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F5B-7A14-4745-8758-3F665E90DE42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AAC1432-FBF8-4AE1-BA27-F33D4CF7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CE822D7-64A9-D651-0F7E-C47D69E3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961-A1B9-4491-A30E-D6F197BBC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84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06C7F4-C181-35F5-F19C-1C40B4ED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B7E0D7E-447D-0DA1-9DE2-0190A30F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F5B-7A14-4745-8758-3F665E90DE42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9BA2ED7-871C-2A0E-3EFC-A2A33A8B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A849171-ECEF-AF1D-8CF5-98D65405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961-A1B9-4491-A30E-D6F197BBC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517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C32866A-4E1C-F859-71AD-3A5CD565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F5B-7A14-4745-8758-3F665E90DE42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B0ACC76-0C5C-342A-89AF-EAAF7513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C8910DF-F605-E027-D788-748927E9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961-A1B9-4491-A30E-D6F197BBC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30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68DE56-D6A1-093F-C619-6780F774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62E635-E6C0-8273-8CBE-6D0B9B1E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88FB96-6B06-683F-9651-B3F02CD3F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0BF2E42-8E0D-F4F5-02FA-2E639D90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F5B-7A14-4745-8758-3F665E90DE42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20C566-61E9-D24D-AB18-F3C6F97B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520E43B-838D-6D78-4182-7FB7BD08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961-A1B9-4491-A30E-D6F197BBC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140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91067-30AF-7740-DBA1-6D9ED403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1D956A-446C-EBCB-A1FD-3EBB14CE0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7828C4-8850-1E9D-2DFC-846D4AB4C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C4F0FC-A161-AE64-62B4-876A4CD5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F5B-7A14-4745-8758-3F665E90DE42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BFBD3A-B7C5-939E-278C-DE7626FC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2AF6C3-55B0-60A5-4095-D9D93EE4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961-A1B9-4491-A30E-D6F197BBC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86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366BAC-2FE2-55D6-92E6-BF2F3EEB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5A2E19-05A2-86C7-C657-55C657A5D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6F1835-36C6-4608-0BE6-0B5543201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B13F5B-7A14-4745-8758-3F665E90DE42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F175F1-CC0B-A8DB-1F40-B14D0A799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930D67-7CD8-977A-2353-382BD5AFC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3F8961-A1B9-4491-A30E-D6F197BBC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48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130F44-1F6D-784C-995B-00A233D9F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CE18674-4C9C-6D69-1DBB-6775C63F94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Kemiska Bindningar</a:t>
            </a:r>
          </a:p>
        </p:txBody>
      </p:sp>
    </p:spTree>
    <p:extLst>
      <p:ext uri="{BB962C8B-B14F-4D97-AF65-F5344CB8AC3E}">
        <p14:creationId xmlns:p14="http://schemas.microsoft.com/office/powerpoint/2010/main" val="274786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B0D26EC-477D-D7D0-C254-DA3E8E9F8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2921" y="905933"/>
            <a:ext cx="5538162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8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D3BAD4-0943-FBB8-5BD0-C0984000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Egenskaper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761999-46D4-F613-0883-5F910F773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Hur påverkas radien av en atom när det blir till en jon? </a:t>
            </a:r>
          </a:p>
          <a:p>
            <a:pPr lvl="1"/>
            <a:r>
              <a:rPr lang="sv-SE" dirty="0"/>
              <a:t>Den blir mindre för </a:t>
            </a:r>
            <a:r>
              <a:rPr lang="sv-SE" dirty="0" err="1"/>
              <a:t>metalljoner</a:t>
            </a:r>
            <a:r>
              <a:rPr lang="sv-SE" dirty="0"/>
              <a:t>, eftersom den positiva kärnan attraherar sina elektroner starkare </a:t>
            </a:r>
          </a:p>
          <a:p>
            <a:pPr lvl="1"/>
            <a:r>
              <a:rPr lang="sv-SE" dirty="0"/>
              <a:t>Den blir större för icke-</a:t>
            </a:r>
            <a:r>
              <a:rPr lang="sv-SE" dirty="0" err="1"/>
              <a:t>metalljoner</a:t>
            </a:r>
            <a:r>
              <a:rPr lang="sv-SE" dirty="0"/>
              <a:t>, eftersom elektroner repellerar varandra och kräver mer plats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Vilka salter är starkare? </a:t>
            </a:r>
          </a:p>
          <a:p>
            <a:pPr lvl="1"/>
            <a:r>
              <a:rPr lang="sv-SE" dirty="0"/>
              <a:t>Ju högre laddningen är, desto starkare bindningen är mellan atomslagen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Varför har olika salter olika smältpunkter? </a:t>
            </a:r>
          </a:p>
          <a:p>
            <a:pPr lvl="1"/>
            <a:r>
              <a:rPr lang="sv-SE" dirty="0"/>
              <a:t>Att smälta är när atomer vibrerar så pass mycket att jonbindningen kan inte hålla jonerna på plats längre </a:t>
            </a:r>
          </a:p>
        </p:txBody>
      </p:sp>
    </p:spTree>
    <p:extLst>
      <p:ext uri="{BB962C8B-B14F-4D97-AF65-F5344CB8AC3E}">
        <p14:creationId xmlns:p14="http://schemas.microsoft.com/office/powerpoint/2010/main" val="8956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DB420F-44E8-70EB-E905-2C7FED76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898469-5E28-D391-A58B-6429443B9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142 #1 – 6, 8 - 21</a:t>
            </a:r>
          </a:p>
        </p:txBody>
      </p:sp>
    </p:spTree>
    <p:extLst>
      <p:ext uri="{BB962C8B-B14F-4D97-AF65-F5344CB8AC3E}">
        <p14:creationId xmlns:p14="http://schemas.microsoft.com/office/powerpoint/2010/main" val="417885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E8E198B-C175-D5ED-94E3-820BA214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v-SE" dirty="0"/>
              <a:t>2. Metaller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0C313F6-948D-E2CA-E34D-A0FE6131C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4" r="31054" b="1"/>
          <a:stretch/>
        </p:blipFill>
        <p:spPr>
          <a:xfrm>
            <a:off x="1183017" y="1916318"/>
            <a:ext cx="2376058" cy="347101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25812BE-DEF9-A9BF-5465-AC3540504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4" r="14285" b="5"/>
          <a:stretch/>
        </p:blipFill>
        <p:spPr bwMode="auto">
          <a:xfrm>
            <a:off x="3719942" y="1916318"/>
            <a:ext cx="2376057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91E94B7-0016-5EC5-C39D-0E7F133F1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639" y="1845734"/>
            <a:ext cx="480404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b="1" dirty="0"/>
              <a:t>Egenskaper: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Metallglans (lysterfärg)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Leder elektricitet och värme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Höga smält- och kokpunkter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Smidbara – kan böja och bända </a:t>
            </a:r>
          </a:p>
        </p:txBody>
      </p:sp>
    </p:spTree>
    <p:extLst>
      <p:ext uri="{BB962C8B-B14F-4D97-AF65-F5344CB8AC3E}">
        <p14:creationId xmlns:p14="http://schemas.microsoft.com/office/powerpoint/2010/main" val="226098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EF803A-8EC0-9E0B-7728-F07B8844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sv-SE" dirty="0"/>
              <a:t>Metaller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D5AFC9B-424D-323C-4858-B0130B380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0" r="3096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4C12E4-C843-BF92-8959-E4C95ADE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Atomerna sitter väldigt tätt tillsammans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Elektronmoln går in i varandra på så sätt att de delar på ett enda stort elektronmoln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Positiva joner i ett enda stort gemensamt moln av elektroner – </a:t>
            </a:r>
            <a:r>
              <a:rPr lang="sv-SE" i="1" u="sng" dirty="0"/>
              <a:t>delokaliserade</a:t>
            </a:r>
            <a:r>
              <a:rPr lang="sv-SE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70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6E9D7D-311A-4B07-9238-53AE2081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746090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Molekylförening 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D56069BF-EC7B-77D5-8A0F-2AA7EEA69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259" y="640081"/>
            <a:ext cx="6317696" cy="50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FBA1B1D-33AF-0D45-AA6F-77752EE24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37622"/>
            <a:ext cx="10905066" cy="46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5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B955A9-E740-8EC5-A28C-D0BB7E1D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Exempel: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3A86BA-C613-1706-6D5D-ECFBEAD47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003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90A36F-6E6D-93D4-8DF7-23B6C104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Namngivning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AB04C6-69B4-C75F-9AB7-F4DF22EA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2569" cy="48592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sz="5100" dirty="0"/>
              <a:t>(prefix)Först icke-metall namn + (prefix) andra icke-metall namn + ”id”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(prefix) – </a:t>
            </a:r>
            <a:r>
              <a:rPr lang="sv-SE" i="1" dirty="0"/>
              <a:t>Grekisk 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 – mono</a:t>
            </a:r>
          </a:p>
          <a:p>
            <a:pPr marL="0" indent="0">
              <a:buNone/>
            </a:pPr>
            <a:r>
              <a:rPr lang="sv-SE" dirty="0"/>
              <a:t>2 – di</a:t>
            </a:r>
          </a:p>
          <a:p>
            <a:pPr marL="0" indent="0">
              <a:buNone/>
            </a:pPr>
            <a:r>
              <a:rPr lang="sv-SE" dirty="0"/>
              <a:t>3 – tri</a:t>
            </a:r>
          </a:p>
          <a:p>
            <a:pPr marL="0" indent="0">
              <a:buNone/>
            </a:pPr>
            <a:r>
              <a:rPr lang="sv-SE" dirty="0"/>
              <a:t>4 – tetra </a:t>
            </a:r>
          </a:p>
          <a:p>
            <a:pPr marL="0" indent="0">
              <a:buNone/>
            </a:pPr>
            <a:r>
              <a:rPr lang="sv-SE" dirty="0"/>
              <a:t>5 – </a:t>
            </a:r>
            <a:r>
              <a:rPr lang="sv-SE" dirty="0" err="1"/>
              <a:t>penta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6 – </a:t>
            </a:r>
            <a:r>
              <a:rPr lang="sv-SE" dirty="0" err="1"/>
              <a:t>hexa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7 – </a:t>
            </a:r>
            <a:r>
              <a:rPr lang="sv-SE" dirty="0" err="1"/>
              <a:t>hepta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8 – </a:t>
            </a:r>
            <a:r>
              <a:rPr lang="sv-SE" dirty="0" err="1"/>
              <a:t>okta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9 – nona </a:t>
            </a:r>
          </a:p>
          <a:p>
            <a:pPr marL="0" indent="0">
              <a:buNone/>
            </a:pPr>
            <a:r>
              <a:rPr lang="sv-SE" dirty="0"/>
              <a:t>10 – deka 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CB210A4-2746-EA5B-AC8A-1719617774E7}"/>
              </a:ext>
            </a:extLst>
          </p:cNvPr>
          <p:cNvSpPr txBox="1"/>
          <p:nvPr/>
        </p:nvSpPr>
        <p:spPr>
          <a:xfrm>
            <a:off x="3977196" y="2840855"/>
            <a:ext cx="6125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Exemplar: </a:t>
            </a:r>
          </a:p>
          <a:p>
            <a:pPr marL="514350" indent="-514350">
              <a:buFont typeface="+mj-lt"/>
              <a:buAutoNum type="alphaLcParenR"/>
            </a:pPr>
            <a:r>
              <a:rPr lang="sv-SE" sz="2800" dirty="0"/>
              <a:t>CO</a:t>
            </a:r>
            <a:r>
              <a:rPr lang="sv-SE" sz="2800" baseline="-25000" dirty="0"/>
              <a:t>2</a:t>
            </a:r>
            <a:r>
              <a:rPr lang="sv-SE" sz="2800" dirty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sv-SE" sz="2800" dirty="0"/>
              <a:t>CH</a:t>
            </a:r>
            <a:r>
              <a:rPr lang="sv-SE" sz="2800" baseline="-25000" dirty="0"/>
              <a:t>4</a:t>
            </a:r>
            <a:endParaRPr lang="sv-SE" sz="2800" dirty="0"/>
          </a:p>
          <a:p>
            <a:pPr marL="514350" indent="-514350">
              <a:buFont typeface="+mj-lt"/>
              <a:buAutoNum type="alphaLcParenR"/>
            </a:pPr>
            <a:r>
              <a:rPr lang="sv-SE" sz="2800" dirty="0"/>
              <a:t>N</a:t>
            </a:r>
            <a:r>
              <a:rPr lang="sv-SE" sz="2800" baseline="-25000" dirty="0"/>
              <a:t>2</a:t>
            </a:r>
            <a:r>
              <a:rPr lang="sv-SE" sz="2800" dirty="0"/>
              <a:t>O</a:t>
            </a:r>
            <a:r>
              <a:rPr lang="sv-SE" sz="2800" baseline="-25000" dirty="0"/>
              <a:t>4</a:t>
            </a:r>
            <a:endParaRPr lang="sv-SE" sz="2800" dirty="0"/>
          </a:p>
          <a:p>
            <a:pPr marL="514350" indent="-514350">
              <a:buFont typeface="+mj-lt"/>
              <a:buAutoNum type="alphaLcParenR"/>
            </a:pPr>
            <a:r>
              <a:rPr lang="sv-SE" sz="2800" dirty="0" err="1"/>
              <a:t>borontrifluorid</a:t>
            </a:r>
            <a:r>
              <a:rPr lang="sv-SE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10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0FCA80-E9E5-14F6-2908-6973896D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7B5CD4-DCF2-6BF1-91B3-2137F7A53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68DDA7-1613-0A52-7D0A-F2A8942E6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1138"/>
            <a:ext cx="5573559" cy="469572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E4808BF-E6FF-C088-9E29-7B94C1B64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288" y="605502"/>
            <a:ext cx="7554775" cy="588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4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FDA041-8CF5-D176-6312-4CF11963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sv-SE" dirty="0"/>
              <a:t>Kemiska bindningar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550C33-5A39-BBB9-4BBF-FE03E6A81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46"/>
          <a:stretch/>
        </p:blipFill>
        <p:spPr>
          <a:xfrm>
            <a:off x="643192" y="1000126"/>
            <a:ext cx="5451627" cy="4517649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C12820-175A-7A8B-DD4A-D064D509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800" b="1" dirty="0"/>
              <a:t>Jonföreningar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b="1" dirty="0"/>
              <a:t>Metaller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b="1" dirty="0"/>
              <a:t>Molekylföreningar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i="1" dirty="0"/>
              <a:t>Intermolekylära bindningar </a:t>
            </a:r>
          </a:p>
        </p:txBody>
      </p:sp>
    </p:spTree>
    <p:extLst>
      <p:ext uri="{BB962C8B-B14F-4D97-AF65-F5344CB8AC3E}">
        <p14:creationId xmlns:p14="http://schemas.microsoft.com/office/powerpoint/2010/main" val="288195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7D95FE-197D-3DD3-E079-3E7A7BBB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sv-SE" dirty="0"/>
              <a:t>Polär kovalent bindning </a:t>
            </a:r>
          </a:p>
        </p:txBody>
      </p:sp>
      <p:pic>
        <p:nvPicPr>
          <p:cNvPr id="5" name="Platshållare för innehåll 4" descr="En bild som visar cirkel, diagram&#10;&#10;Automatiskt genererad beskrivning">
            <a:extLst>
              <a:ext uri="{FF2B5EF4-FFF2-40B4-BE49-F238E27FC236}">
                <a16:creationId xmlns:a16="http://schemas.microsoft.com/office/drawing/2014/main" id="{DE380DB4-CD8C-6510-B5FB-916A1E4DF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785765"/>
            <a:ext cx="6909801" cy="30230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E11CF7-7E5A-A486-7DFF-7C4205217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413540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Fluoratomens valenselektroner är mindre avskärmade från kärnan och hålls därför kvar av en starkare elektrostatisk kraft jämfört med natriumatomens valenselektroner.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Därför är fluoratomen mer elektronegativ än natriumatomen.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777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0A47C1-7200-6F0F-B2BC-BCCF3E51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Polär kovalent bindning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D45B1D-4520-B74F-2EF6-DBD01687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ojämn delning av elektronerna mellan två eller fler atomer i en molekyl </a:t>
            </a:r>
          </a:p>
          <a:p>
            <a:r>
              <a:rPr lang="sv-SE" dirty="0"/>
              <a:t>Leder till en sida (pol) som är lite positiv laddad (</a:t>
            </a:r>
            <a:r>
              <a:rPr lang="el-GR" dirty="0"/>
              <a:t>δ</a:t>
            </a:r>
            <a:r>
              <a:rPr lang="sv-SE" dirty="0"/>
              <a:t>+)och en sida (pol) som är lite negativ laddad (</a:t>
            </a:r>
            <a:r>
              <a:rPr lang="el-GR" dirty="0"/>
              <a:t>δ</a:t>
            </a:r>
            <a:r>
              <a:rPr lang="sv-SE" dirty="0"/>
              <a:t>-) </a:t>
            </a:r>
          </a:p>
          <a:p>
            <a:pPr lvl="1"/>
            <a:r>
              <a:rPr lang="sv-SE" dirty="0"/>
              <a:t>Kallas för </a:t>
            </a:r>
            <a:r>
              <a:rPr lang="sv-SE" i="1" dirty="0"/>
              <a:t>dipol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2ED0FAB-DB66-6D70-BBEC-F862FAA32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065" y="2880401"/>
            <a:ext cx="5456309" cy="42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FE7030A8-D41E-5094-D04A-30CB580FA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01849"/>
              </p:ext>
            </p:extLst>
          </p:nvPr>
        </p:nvGraphicFramePr>
        <p:xfrm>
          <a:off x="871492" y="1036755"/>
          <a:ext cx="10449016" cy="47844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24508">
                  <a:extLst>
                    <a:ext uri="{9D8B030D-6E8A-4147-A177-3AD203B41FA5}">
                      <a16:colId xmlns:a16="http://schemas.microsoft.com/office/drawing/2014/main" val="1627805099"/>
                    </a:ext>
                  </a:extLst>
                </a:gridCol>
                <a:gridCol w="5224508">
                  <a:extLst>
                    <a:ext uri="{9D8B030D-6E8A-4147-A177-3AD203B41FA5}">
                      <a16:colId xmlns:a16="http://schemas.microsoft.com/office/drawing/2014/main" val="727072999"/>
                    </a:ext>
                  </a:extLst>
                </a:gridCol>
              </a:tblGrid>
              <a:tr h="956898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Skillnad i elektronegativitet (∆EN)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Typ av bindning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609859"/>
                  </a:ext>
                </a:extLst>
              </a:tr>
              <a:tr h="956898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Fullständigt opolär kovalent bindning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19055"/>
                  </a:ext>
                </a:extLst>
              </a:tr>
              <a:tr h="956898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&lt; 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Övervägande opolär kovalent bindning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442894"/>
                  </a:ext>
                </a:extLst>
              </a:tr>
              <a:tr h="956898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0.5 – 1.7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Övervägande polär kovalent bindning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855637"/>
                  </a:ext>
                </a:extLst>
              </a:tr>
              <a:tr h="956898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&gt; 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Övervägande jonbindning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10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883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6B1686-1761-54D8-5DA7-A3A8EE12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sv-SE" dirty="0"/>
              <a:t>V.S.E.P.R. Teori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5493E97-A959-FAB5-B641-C3D985A5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224619"/>
            <a:ext cx="5451627" cy="408872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8A1095-183E-AFCA-C0B6-1668068A8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sv-SE" sz="2800" b="1" dirty="0"/>
              <a:t>Valence Shell </a:t>
            </a:r>
            <a:r>
              <a:rPr lang="sv-SE" sz="2800" b="1" dirty="0" err="1"/>
              <a:t>Electron</a:t>
            </a:r>
            <a:r>
              <a:rPr lang="sv-SE" sz="2800" b="1" dirty="0"/>
              <a:t> Pair Repulsion </a:t>
            </a:r>
            <a:r>
              <a:rPr lang="sv-SE" sz="2800" b="1" dirty="0" err="1"/>
              <a:t>Theory</a:t>
            </a:r>
            <a:r>
              <a:rPr lang="sv-SE" sz="28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Eftersom elektroner är negativt laddade repellera de varandra och därför tar de geometriska former som håller högsta avstånd mellan atomerna i en molekyl </a:t>
            </a:r>
          </a:p>
        </p:txBody>
      </p:sp>
    </p:spTree>
    <p:extLst>
      <p:ext uri="{BB962C8B-B14F-4D97-AF65-F5344CB8AC3E}">
        <p14:creationId xmlns:p14="http://schemas.microsoft.com/office/powerpoint/2010/main" val="652655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3A891B6-F2E0-AEB6-110B-C7EC9179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Exempel:</a:t>
            </a:r>
          </a:p>
        </p:txBody>
      </p:sp>
    </p:spTree>
    <p:extLst>
      <p:ext uri="{BB962C8B-B14F-4D97-AF65-F5344CB8AC3E}">
        <p14:creationId xmlns:p14="http://schemas.microsoft.com/office/powerpoint/2010/main" val="2884091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D78BA-A57A-4E37-F138-3EB1CDEF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B2F052-14E2-5B53-7D9C-EBD77086E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143 #22, 26 </a:t>
            </a:r>
          </a:p>
          <a:p>
            <a:pPr marL="0" indent="0">
              <a:buNone/>
            </a:pPr>
            <a:r>
              <a:rPr lang="sv-SE" dirty="0"/>
              <a:t>s. 144 #42</a:t>
            </a:r>
          </a:p>
        </p:txBody>
      </p:sp>
    </p:spTree>
    <p:extLst>
      <p:ext uri="{BB962C8B-B14F-4D97-AF65-F5344CB8AC3E}">
        <p14:creationId xmlns:p14="http://schemas.microsoft.com/office/powerpoint/2010/main" val="138909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AE9FD2-F58B-5760-BA3B-2DC0D33E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Ädelgasstruktur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512219F-415E-9C57-B150-7D3E72788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242" y="1846263"/>
            <a:ext cx="4823842" cy="4022725"/>
          </a:xfrm>
        </p:spPr>
      </p:pic>
    </p:spTree>
    <p:extLst>
      <p:ext uri="{BB962C8B-B14F-4D97-AF65-F5344CB8AC3E}">
        <p14:creationId xmlns:p14="http://schemas.microsoft.com/office/powerpoint/2010/main" val="339047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2F6288-00A4-D03E-9713-4B951C08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Jonförening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5" name="Platshållare för innehåll 4" descr="En bild som visar cirkel, diagram, rita, skiss&#10;&#10;Automatiskt genererad beskrivning">
            <a:extLst>
              <a:ext uri="{FF2B5EF4-FFF2-40B4-BE49-F238E27FC236}">
                <a16:creationId xmlns:a16="http://schemas.microsoft.com/office/drawing/2014/main" id="{76ADAC6A-74ED-2BAB-0D7D-3653C6A47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57" y="831422"/>
            <a:ext cx="10916463" cy="34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C985B2-48BC-AA3E-4CF5-A771754C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Jonförening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848DACF-1E4A-DD20-3416-C00811164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57" y="2605346"/>
            <a:ext cx="10916463" cy="16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D1F8A1-9A01-7418-14FD-3B4ABADC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Exempel: </a:t>
            </a:r>
          </a:p>
        </p:txBody>
      </p:sp>
    </p:spTree>
    <p:extLst>
      <p:ext uri="{BB962C8B-B14F-4D97-AF65-F5344CB8AC3E}">
        <p14:creationId xmlns:p14="http://schemas.microsoft.com/office/powerpoint/2010/main" val="197087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ABC9B68-25A9-5996-63EA-3FA76BC33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21" y="905933"/>
            <a:ext cx="5538162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1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10C873-5796-9F14-43BC-CEC6840C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Namngivning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D646E5-ED86-B714-9AE4-D2D5F0C67A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3200" dirty="0"/>
              <a:t>Enkel jon: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3200" dirty="0"/>
              <a:t>Positivt laddade: ”Metallnamnet + jon”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3200" dirty="0"/>
              <a:t>Negativt laddade: ”-</a:t>
            </a:r>
            <a:r>
              <a:rPr lang="sv-SE" sz="3200" dirty="0" err="1"/>
              <a:t>idjon</a:t>
            </a:r>
            <a:r>
              <a:rPr lang="sv-SE" sz="3200" dirty="0"/>
              <a:t>” 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959E806-7B3B-0BA5-DB97-2D56513F9A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Exempel: </a:t>
            </a:r>
          </a:p>
          <a:p>
            <a:r>
              <a:rPr lang="sv-SE" sz="3200" dirty="0" err="1"/>
              <a:t>Kaliumjon</a:t>
            </a:r>
            <a:r>
              <a:rPr lang="sv-SE" sz="3200" dirty="0"/>
              <a:t>, K</a:t>
            </a:r>
            <a:r>
              <a:rPr lang="sv-SE" sz="3200" baseline="30000" dirty="0"/>
              <a:t>+</a:t>
            </a:r>
          </a:p>
          <a:p>
            <a:r>
              <a:rPr lang="sv-SE" sz="3200" dirty="0" err="1"/>
              <a:t>kalciumjon</a:t>
            </a:r>
            <a:r>
              <a:rPr lang="sv-SE" sz="3200" dirty="0"/>
              <a:t>, Ca</a:t>
            </a:r>
            <a:r>
              <a:rPr lang="sv-SE" sz="3200" baseline="30000" dirty="0"/>
              <a:t>2+</a:t>
            </a:r>
            <a:r>
              <a:rPr lang="sv-SE" sz="3200" dirty="0"/>
              <a:t>, </a:t>
            </a:r>
          </a:p>
          <a:p>
            <a:endParaRPr lang="sv-SE" sz="1600" dirty="0"/>
          </a:p>
          <a:p>
            <a:r>
              <a:rPr lang="sv-SE" sz="3200" dirty="0" err="1"/>
              <a:t>Kloridjon</a:t>
            </a:r>
            <a:r>
              <a:rPr lang="sv-SE" sz="3200" dirty="0"/>
              <a:t>, </a:t>
            </a:r>
            <a:r>
              <a:rPr lang="sv-SE" sz="3200" dirty="0" err="1"/>
              <a:t>Cl</a:t>
            </a:r>
            <a:r>
              <a:rPr lang="sv-SE" sz="3200" baseline="30000" dirty="0"/>
              <a:t>-</a:t>
            </a:r>
            <a:r>
              <a:rPr lang="sv-SE" sz="3200" dirty="0"/>
              <a:t>, </a:t>
            </a:r>
          </a:p>
          <a:p>
            <a:r>
              <a:rPr lang="sv-SE" sz="3200" dirty="0" err="1"/>
              <a:t>oxidjon</a:t>
            </a:r>
            <a:r>
              <a:rPr lang="sv-SE" sz="3200" dirty="0"/>
              <a:t>, O</a:t>
            </a:r>
            <a:r>
              <a:rPr lang="sv-SE" sz="3200" baseline="30000" dirty="0"/>
              <a:t>2-</a:t>
            </a:r>
            <a:r>
              <a:rPr lang="sv-SE" sz="32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2285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398E7CC-53F2-D416-0D88-CB2F830D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sv-SE" dirty="0"/>
              <a:t>Sammansatta joner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88FABB2-1C89-3077-D5F1-22BB8172B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88" y="640081"/>
            <a:ext cx="3542936" cy="5314406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4B7C69A-D9DB-C787-FBC9-A39541716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Två eller flera atomslag och finnas i både positivt och negativt laddning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Kan vara envärt, tvåvärt, eller trevärt 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837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672</Words>
  <Application>Microsoft Office PowerPoint</Application>
  <PresentationFormat>Bredbild</PresentationFormat>
  <Paragraphs>131</Paragraphs>
  <Slides>25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PT Sans</vt:lpstr>
      <vt:lpstr>Wingdings</vt:lpstr>
      <vt:lpstr>Office-tema</vt:lpstr>
      <vt:lpstr>Kemi 1</vt:lpstr>
      <vt:lpstr>Kemiska bindningar</vt:lpstr>
      <vt:lpstr>Ädelgasstruktur </vt:lpstr>
      <vt:lpstr>1. Jonförening </vt:lpstr>
      <vt:lpstr>Jonförening </vt:lpstr>
      <vt:lpstr>Exempel: </vt:lpstr>
      <vt:lpstr>PowerPoint-presentation</vt:lpstr>
      <vt:lpstr>Namngivning </vt:lpstr>
      <vt:lpstr>Sammansatta joner</vt:lpstr>
      <vt:lpstr>PowerPoint-presentation</vt:lpstr>
      <vt:lpstr>Egenskaper </vt:lpstr>
      <vt:lpstr>Övningar </vt:lpstr>
      <vt:lpstr>2. Metaller </vt:lpstr>
      <vt:lpstr>Metaller</vt:lpstr>
      <vt:lpstr>3. Molekylförening </vt:lpstr>
      <vt:lpstr>PowerPoint-presentation</vt:lpstr>
      <vt:lpstr>Exempel: </vt:lpstr>
      <vt:lpstr>Namngivning </vt:lpstr>
      <vt:lpstr>PowerPoint-presentation</vt:lpstr>
      <vt:lpstr>Polär kovalent bindning </vt:lpstr>
      <vt:lpstr>Polär kovalent bindning </vt:lpstr>
      <vt:lpstr>PowerPoint-presentation</vt:lpstr>
      <vt:lpstr>V.S.E.P.R. Teori </vt:lpstr>
      <vt:lpstr>Exempel:</vt:lpstr>
      <vt:lpstr>Övningar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2024-09-04T07:19:16Z</dcterms:created>
  <dcterms:modified xsi:type="dcterms:W3CDTF">2024-09-06T09:18:35Z</dcterms:modified>
</cp:coreProperties>
</file>